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5" r:id="rId3"/>
    <p:sldId id="274" r:id="rId4"/>
    <p:sldId id="279" r:id="rId5"/>
    <p:sldId id="276" r:id="rId6"/>
    <p:sldId id="277" r:id="rId7"/>
    <p:sldId id="278" r:id="rId8"/>
    <p:sldId id="280" r:id="rId9"/>
    <p:sldId id="281" r:id="rId10"/>
    <p:sldId id="28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50" d="100"/>
          <a:sy n="50" d="100"/>
        </p:scale>
        <p:origin x="1939" y="9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F20E3-2902-4692-A705-3F1BC24CD4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5DE55-080F-4D21-84C1-CD5420899D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2E56C2-4292-4AD2-A354-CF74240A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890BD-C372-4AAB-BBEB-78A01B57E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78FE5-E966-416E-BBE1-DBD7F1B1F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298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66E31-4031-43BB-BDC1-3E11B6071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FCF78B-689B-473E-98C5-8DEF9B6C8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3F1E4-2A3B-475F-A17F-773AB25E6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C09E8-2997-4F37-A5CA-3159F702E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C080E-F839-421D-9735-85EFA71F8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684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E6F9CF-79C1-42C4-961F-4F36474D50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531142-E5FA-43C6-953F-97E51C2872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F9167-C87F-4E45-8E47-B2BB6AAE1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A040B-102A-40E8-9AD3-53A3D3D73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63EA9-2488-402A-B84C-DD404B95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863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C4FDD-D2EE-49F0-916F-65E98B300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7F8A1-8957-45DC-B4B5-62D599272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3E4EA-0A16-41BC-8097-6DB25EF16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CFB56-6943-4049-82B2-1ED43AFA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48C05-0A81-4320-9B7D-4DC275719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49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A2F02-495E-443A-B6DD-A69EFD7F3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BF9282-0AC4-4236-AD51-EFEA2A781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5317FD-E9C9-4EDC-BE80-33FAB89EB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D285E-DDB7-4D0A-B6AF-E463CBED4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4A50DA-A862-46FD-8876-0D1B64505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044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6431F-71B1-4E2E-B7F2-07C638867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D4AFF-7CF3-4382-97C3-1519A2A36D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146E6F-AF42-4384-92DE-F055D85C93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602CE0-0C86-470F-AF3A-3166E096A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F0B85-32AA-4166-9BAD-5F51F4438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A5701-2526-4C94-8659-97CB3303C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726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85F33-3410-4E11-9431-8EFCF6406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F0929-1D3C-4E3B-B689-F1147F412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57D9D4-3503-40BF-A65E-4DFF0DC64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02F59C-D420-4232-B25D-1EDE24E1C6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578985-B158-4B02-BAB9-EA6DAD006E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E64F0B-5CCE-4196-8027-E671E0645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82777F-696A-4CA5-9769-688091480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5FB5F8-BAF6-4B66-8432-C045B08DF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56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652BF-6C17-456F-9B1E-0864F5BEF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4E7C8B-1E70-4422-92F1-6CEE173B9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E8A66-E030-436A-A534-B38CD4B0A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99195A-55C1-486E-8F63-648E2433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78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0E94D4-9900-4CAF-AA15-5F02A0525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955B1A-B234-4564-91CD-5937D2E2E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53D958-06F0-4F4F-9490-B003494BE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652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A208-BE0B-4F5A-9B55-A305D248E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1C366-190E-4CDB-85CC-C324211DE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33B20-EE6C-4CA3-B6DF-EB67CE7621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10094F-B32D-46EF-B1C5-830E2F3FB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86DE9-16D7-4E3D-9CC8-3604F3AD4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3AF53-EE9D-4986-B067-652FA8441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5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688F-78D8-429E-9281-8A98B56DD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56ADFD-448F-430D-B65A-208E42FAB9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EA3283-FF26-4070-A284-43422A956B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55979A-7549-4774-A328-9187C15B7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5C103-FFDA-440E-985D-8FF66F2B9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49847-D7AA-48AD-AFDB-45DAAB58A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093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F73B52-0513-4AA2-A821-35DA73FEC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E6FAD6-B812-48FE-901C-71D3027AD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6A79C-DA48-402E-A7FB-AFAC09ECCA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9EDD5-F167-4CC0-BF0C-935499915D42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252804-C77C-4FB3-A48D-5051DBB50D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5A5CB-30E5-4AD5-B893-BB27AD66EE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D99E6-8BEB-40EE-9588-D98EC6DB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84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93F552C-1118-47F4-B249-8BB39C23C348}"/>
              </a:ext>
            </a:extLst>
          </p:cNvPr>
          <p:cNvGrpSpPr/>
          <p:nvPr/>
        </p:nvGrpSpPr>
        <p:grpSpPr>
          <a:xfrm>
            <a:off x="1043858" y="298450"/>
            <a:ext cx="10104284" cy="4579710"/>
            <a:chOff x="119216" y="627290"/>
            <a:chExt cx="11808618" cy="5654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CFFB6B-2EFA-4069-98C0-982F5969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16" y="627290"/>
              <a:ext cx="5655236" cy="56034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4BBBE55-85A9-4B51-A4A7-5F4C92B6E4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504" t="15920" r="4722" b="4374"/>
            <a:stretch/>
          </p:blipFill>
          <p:spPr>
            <a:xfrm rot="5400000">
              <a:off x="6298390" y="652066"/>
              <a:ext cx="5603420" cy="56554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200150" y="5010150"/>
            <a:ext cx="99479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Original, non corrected 3D FIRE algorithm.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Afterwards, added accuracy/speedup improvements including: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More accurate foreground-background pixel determination that does not need brute force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Prevent expanding nucleation points in the DFS other than the current one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Added global explored set to prevent fibers from being </a:t>
            </a:r>
            <a:r>
              <a:rPr lang="en-US" dirty="0" err="1"/>
              <a:t>rexplored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E31D68-0B00-4BB5-B417-320E59150A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0" t="18901" r="56313" b="12814"/>
          <a:stretch/>
        </p:blipFill>
        <p:spPr>
          <a:xfrm>
            <a:off x="6248400" y="298449"/>
            <a:ext cx="4899742" cy="466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70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93F552C-1118-47F4-B249-8BB39C23C348}"/>
              </a:ext>
            </a:extLst>
          </p:cNvPr>
          <p:cNvGrpSpPr/>
          <p:nvPr/>
        </p:nvGrpSpPr>
        <p:grpSpPr>
          <a:xfrm>
            <a:off x="1043858" y="298450"/>
            <a:ext cx="10104283" cy="4579710"/>
            <a:chOff x="119216" y="627290"/>
            <a:chExt cx="11808616" cy="5654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CFFB6B-2EFA-4069-98C0-982F5969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16" y="627290"/>
              <a:ext cx="5655236" cy="56034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4BBBE55-85A9-4B51-A4A7-5F4C92B6E4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504" t="15920" r="4722" b="4374"/>
            <a:stretch/>
          </p:blipFill>
          <p:spPr>
            <a:xfrm rot="5400000">
              <a:off x="6298390" y="652066"/>
              <a:ext cx="5603420" cy="56554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043858" y="5010150"/>
            <a:ext cx="101085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 in ~1-2 </a:t>
            </a:r>
            <a:r>
              <a:rPr lang="en-US" dirty="0" err="1"/>
              <a:t>hrs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fibers = </a:t>
            </a:r>
            <a:r>
              <a:rPr lang="en-US" dirty="0" err="1"/>
              <a:t>FiberFinder</a:t>
            </a:r>
            <a:r>
              <a:rPr lang="en-US" dirty="0"/>
              <a:t>(1, 1760, 1776, </a:t>
            </a:r>
            <a:r>
              <a:rPr lang="en-US" dirty="0" err="1"/>
              <a:t>imgArray</a:t>
            </a:r>
            <a:r>
              <a:rPr lang="en-US" dirty="0"/>
              <a:t>, 0.20, 5, 2, 10, 0);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602 fibers were identified, 52,000 nucleation points were expanded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lmp</a:t>
            </a:r>
            <a:r>
              <a:rPr lang="en-US" dirty="0"/>
              <a:t> box radius of 10 is still too high.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DC94D3-A49D-42D0-B29F-9BBA26B8E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140" y="298450"/>
            <a:ext cx="4893001" cy="459168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1F1ED20-5F3F-4E98-A8DD-BB43DE9DA6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5137" y="298450"/>
            <a:ext cx="4893001" cy="459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280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93F552C-1118-47F4-B249-8BB39C23C348}"/>
              </a:ext>
            </a:extLst>
          </p:cNvPr>
          <p:cNvGrpSpPr/>
          <p:nvPr/>
        </p:nvGrpSpPr>
        <p:grpSpPr>
          <a:xfrm>
            <a:off x="1043858" y="298450"/>
            <a:ext cx="10104284" cy="4579710"/>
            <a:chOff x="119216" y="627290"/>
            <a:chExt cx="11808618" cy="5654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CFFB6B-2EFA-4069-98C0-982F5969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16" y="627290"/>
              <a:ext cx="5655236" cy="56034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4BBBE55-85A9-4B51-A4A7-5F4C92B6E4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504" t="15920" r="4722" b="4374"/>
            <a:stretch/>
          </p:blipFill>
          <p:spPr>
            <a:xfrm rot="5400000">
              <a:off x="6298390" y="652066"/>
              <a:ext cx="5603420" cy="56554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200150" y="5010150"/>
            <a:ext cx="99479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 in ~5 minutes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Inspection of the fibers object reveals that all the dots on the right were classified as a single fiber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local maximum box radius was 250 pixels, which is 1/8 of the image size- meaning essentially the entire image was explored on the first DFS search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07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AFD37C-DF4F-4717-B114-6DA928766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1" y="326542"/>
            <a:ext cx="6584559" cy="585835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DFCE3DC-19B1-4E69-8D40-31F22019E6A3}"/>
              </a:ext>
            </a:extLst>
          </p:cNvPr>
          <p:cNvSpPr/>
          <p:nvPr/>
        </p:nvSpPr>
        <p:spPr>
          <a:xfrm>
            <a:off x="508453" y="6346792"/>
            <a:ext cx="63812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fibers = </a:t>
            </a:r>
            <a:r>
              <a:rPr lang="en-US" dirty="0" err="1"/>
              <a:t>FiberFinder</a:t>
            </a:r>
            <a:r>
              <a:rPr lang="en-US" dirty="0"/>
              <a:t>(106, 512, 512, </a:t>
            </a:r>
            <a:r>
              <a:rPr lang="en-US" dirty="0" err="1"/>
              <a:t>imgArray</a:t>
            </a:r>
            <a:r>
              <a:rPr lang="en-US" dirty="0"/>
              <a:t>, 15, 100, 75, 250, 30);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0B723A-8FA7-4752-9548-E7D1C067C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1" y="326541"/>
            <a:ext cx="6648059" cy="585835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9BA1291-76CA-4901-B043-E79F384DC801}"/>
              </a:ext>
            </a:extLst>
          </p:cNvPr>
          <p:cNvSpPr/>
          <p:nvPr/>
        </p:nvSpPr>
        <p:spPr>
          <a:xfrm>
            <a:off x="7283450" y="879442"/>
            <a:ext cx="466639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 3D test on fluorescent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Took  ~1 hour to run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Binary threshold and nucleation point threshold are slightly too high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dots were still classified as a single fiber again!</a:t>
            </a:r>
          </a:p>
          <a:p>
            <a:endParaRPr lang="en-US" dirty="0"/>
          </a:p>
          <a:p>
            <a:r>
              <a:rPr lang="en-US" dirty="0"/>
              <a:t>fibers = </a:t>
            </a:r>
            <a:r>
              <a:rPr lang="en-US" dirty="0" err="1"/>
              <a:t>FiberFinder</a:t>
            </a:r>
            <a:r>
              <a:rPr lang="en-US" dirty="0"/>
              <a:t>(106, 512, 512, </a:t>
            </a:r>
            <a:r>
              <a:rPr lang="en-US" dirty="0" err="1"/>
              <a:t>imgArray</a:t>
            </a:r>
            <a:r>
              <a:rPr lang="en-US" dirty="0"/>
              <a:t>, 15, 80, 30, 100, 0);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Running an instance with a smaller local maximum point box radius does not finish even ~1 % in two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optimize the DFS search itself, by limiting the depth of exploration for each nucleation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Additionally, if a fiber is expanding outward in one direction, the current DFS allows it to traverse the opposite direction</a:t>
            </a:r>
          </a:p>
        </p:txBody>
      </p:sp>
    </p:spTree>
    <p:extLst>
      <p:ext uri="{BB962C8B-B14F-4D97-AF65-F5344CB8AC3E}">
        <p14:creationId xmlns:p14="http://schemas.microsoft.com/office/powerpoint/2010/main" val="2299058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93F552C-1118-47F4-B249-8BB39C23C348}"/>
              </a:ext>
            </a:extLst>
          </p:cNvPr>
          <p:cNvGrpSpPr/>
          <p:nvPr/>
        </p:nvGrpSpPr>
        <p:grpSpPr>
          <a:xfrm>
            <a:off x="1043858" y="298450"/>
            <a:ext cx="10104283" cy="4579710"/>
            <a:chOff x="119216" y="627290"/>
            <a:chExt cx="11808616" cy="5654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CFFB6B-2EFA-4069-98C0-982F5969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16" y="627290"/>
              <a:ext cx="5655236" cy="56034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4BBBE55-85A9-4B51-A4A7-5F4C92B6E4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504" t="15920" r="4722" b="4374"/>
            <a:stretch/>
          </p:blipFill>
          <p:spPr>
            <a:xfrm rot="5400000">
              <a:off x="6298390" y="652066"/>
              <a:ext cx="5603420" cy="56554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200150" y="5010150"/>
            <a:ext cx="99479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 in ~40 minutes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fibers = </a:t>
            </a:r>
            <a:r>
              <a:rPr lang="en-US" dirty="0" err="1"/>
              <a:t>FiberFinder</a:t>
            </a:r>
            <a:r>
              <a:rPr lang="en-US" dirty="0"/>
              <a:t>(1, 1760, 1776, </a:t>
            </a:r>
            <a:r>
              <a:rPr lang="en-US" dirty="0" err="1"/>
              <a:t>imgArray</a:t>
            </a:r>
            <a:r>
              <a:rPr lang="en-US" dirty="0"/>
              <a:t>, 0.35, 5, 2, 50, 5);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Prevented DFS from expanding past a maximum fiber length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8AEA9C-1C74-464D-8BFB-AEE9F6CA04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74" t="3436" r="4330" b="7423"/>
          <a:stretch/>
        </p:blipFill>
        <p:spPr>
          <a:xfrm>
            <a:off x="6273757" y="298451"/>
            <a:ext cx="4930155" cy="45797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D88CD3-914B-4116-9A25-77E747DD73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338" t="19212" r="7362" b="9250"/>
          <a:stretch/>
        </p:blipFill>
        <p:spPr>
          <a:xfrm>
            <a:off x="6273757" y="298450"/>
            <a:ext cx="4965743" cy="457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20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93F552C-1118-47F4-B249-8BB39C23C348}"/>
              </a:ext>
            </a:extLst>
          </p:cNvPr>
          <p:cNvGrpSpPr/>
          <p:nvPr/>
        </p:nvGrpSpPr>
        <p:grpSpPr>
          <a:xfrm>
            <a:off x="1043858" y="298450"/>
            <a:ext cx="10104283" cy="4579710"/>
            <a:chOff x="119216" y="627290"/>
            <a:chExt cx="11808616" cy="5654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CFFB6B-2EFA-4069-98C0-982F5969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16" y="627290"/>
              <a:ext cx="5655236" cy="56034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4BBBE55-85A9-4B51-A4A7-5F4C92B6E4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504" t="15920" r="4722" b="4374"/>
            <a:stretch/>
          </p:blipFill>
          <p:spPr>
            <a:xfrm rot="5400000">
              <a:off x="6298390" y="652066"/>
              <a:ext cx="5603420" cy="56554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200150" y="5010150"/>
            <a:ext cx="99479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fibers = </a:t>
            </a:r>
            <a:r>
              <a:rPr lang="en-US" dirty="0" err="1"/>
              <a:t>FiberFinder</a:t>
            </a:r>
            <a:r>
              <a:rPr lang="en-US" dirty="0"/>
              <a:t>(1, 1760, 1776, </a:t>
            </a:r>
            <a:r>
              <a:rPr lang="en-US" dirty="0" err="1"/>
              <a:t>imgArray</a:t>
            </a:r>
            <a:r>
              <a:rPr lang="en-US" dirty="0"/>
              <a:t>, 0.35, 5, 2, 2, 5);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Took  ~1 hour to run.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Nucleation point and local maximum point thresholds are correct, but local maximum point box radius is too small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Decreasing box radius drastically worsened run time (as expected)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8AEA9C-1C74-464D-8BFB-AEE9F6CA04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74" t="3436" r="4330" b="7423"/>
          <a:stretch/>
        </p:blipFill>
        <p:spPr>
          <a:xfrm>
            <a:off x="6273757" y="298451"/>
            <a:ext cx="4930155" cy="45797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001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93F552C-1118-47F4-B249-8BB39C23C348}"/>
              </a:ext>
            </a:extLst>
          </p:cNvPr>
          <p:cNvGrpSpPr/>
          <p:nvPr/>
        </p:nvGrpSpPr>
        <p:grpSpPr>
          <a:xfrm>
            <a:off x="1043858" y="298450"/>
            <a:ext cx="10104283" cy="4579710"/>
            <a:chOff x="119216" y="627290"/>
            <a:chExt cx="11808616" cy="5654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CFFB6B-2EFA-4069-98C0-982F5969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16" y="627290"/>
              <a:ext cx="5655236" cy="56034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4BBBE55-85A9-4B51-A4A7-5F4C92B6E4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504" t="15920" r="4722" b="4374"/>
            <a:stretch/>
          </p:blipFill>
          <p:spPr>
            <a:xfrm rot="5400000">
              <a:off x="6298390" y="652066"/>
              <a:ext cx="5603420" cy="56554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200150" y="5010150"/>
            <a:ext cx="99479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 in ~2 minutes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fibers = </a:t>
            </a:r>
            <a:r>
              <a:rPr lang="en-US" dirty="0" err="1"/>
              <a:t>FiberFinder</a:t>
            </a:r>
            <a:r>
              <a:rPr lang="en-US" dirty="0"/>
              <a:t>(1, 1760, 1776, </a:t>
            </a:r>
            <a:r>
              <a:rPr lang="en-US" dirty="0" err="1"/>
              <a:t>imgArray</a:t>
            </a:r>
            <a:r>
              <a:rPr lang="en-US" dirty="0"/>
              <a:t>, 0.35, 5, 2, 50, 0);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Prevented DFS from expanding past a maximum fiber length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Prevented DFS from expanding past a maximum depth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Allowed fibers to expand into other nucleation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Results are essentially the same, but run time is much faster.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8AEA9C-1C74-464D-8BFB-AEE9F6CA04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74" t="3436" r="4330" b="7423"/>
          <a:stretch/>
        </p:blipFill>
        <p:spPr>
          <a:xfrm>
            <a:off x="6273757" y="298451"/>
            <a:ext cx="4930155" cy="45797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6A13BB-34E9-41D6-9C6B-8E3C73FDA4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6371" y="246184"/>
            <a:ext cx="4967541" cy="463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73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93F552C-1118-47F4-B249-8BB39C23C348}"/>
              </a:ext>
            </a:extLst>
          </p:cNvPr>
          <p:cNvGrpSpPr/>
          <p:nvPr/>
        </p:nvGrpSpPr>
        <p:grpSpPr>
          <a:xfrm>
            <a:off x="1043858" y="298450"/>
            <a:ext cx="10104283" cy="4579710"/>
            <a:chOff x="119216" y="627290"/>
            <a:chExt cx="11808616" cy="5654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CFFB6B-2EFA-4069-98C0-982F5969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16" y="627290"/>
              <a:ext cx="5655236" cy="56034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4BBBE55-85A9-4B51-A4A7-5F4C92B6E4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504" t="15920" r="4722" b="4374"/>
            <a:stretch/>
          </p:blipFill>
          <p:spPr>
            <a:xfrm rot="5400000">
              <a:off x="6298390" y="652066"/>
              <a:ext cx="5603420" cy="56554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043858" y="5010150"/>
            <a:ext cx="101085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 in ~20 minutes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fibers = </a:t>
            </a:r>
            <a:r>
              <a:rPr lang="en-US" dirty="0" err="1"/>
              <a:t>FiberFinder</a:t>
            </a:r>
            <a:r>
              <a:rPr lang="en-US" dirty="0"/>
              <a:t>(1, 1760, 1776, </a:t>
            </a:r>
            <a:r>
              <a:rPr lang="en-US" dirty="0" err="1"/>
              <a:t>imgArray</a:t>
            </a:r>
            <a:r>
              <a:rPr lang="en-US" dirty="0"/>
              <a:t>, 0.20, 5, 2, 30, 0);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Decreasing binary threshold led to more accurate fibers being drawn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194 fibers were identified, not all marked as one fiber!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0ADFBA-DC1F-49D3-99B2-C5F92EBF9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H="1">
            <a:off x="6308728" y="339596"/>
            <a:ext cx="4839216" cy="453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784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93F552C-1118-47F4-B249-8BB39C23C348}"/>
              </a:ext>
            </a:extLst>
          </p:cNvPr>
          <p:cNvGrpSpPr/>
          <p:nvPr/>
        </p:nvGrpSpPr>
        <p:grpSpPr>
          <a:xfrm>
            <a:off x="1043858" y="298450"/>
            <a:ext cx="10104283" cy="4579710"/>
            <a:chOff x="119216" y="627290"/>
            <a:chExt cx="11808616" cy="5654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CFFB6B-2EFA-4069-98C0-982F5969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16" y="627290"/>
              <a:ext cx="5655236" cy="56034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4BBBE55-85A9-4B51-A4A7-5F4C92B6E4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504" t="15920" r="4722" b="4374"/>
            <a:stretch/>
          </p:blipFill>
          <p:spPr>
            <a:xfrm rot="5400000">
              <a:off x="6298390" y="652066"/>
              <a:ext cx="5603420" cy="56554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043858" y="5010150"/>
            <a:ext cx="101085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 in ~30 minutes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fibers = </a:t>
            </a:r>
            <a:r>
              <a:rPr lang="en-US" dirty="0" err="1"/>
              <a:t>FiberFinder</a:t>
            </a:r>
            <a:r>
              <a:rPr lang="en-US" dirty="0"/>
              <a:t>(1, 1760, 1776, </a:t>
            </a:r>
            <a:r>
              <a:rPr lang="en-US" dirty="0" err="1"/>
              <a:t>imgArray</a:t>
            </a:r>
            <a:r>
              <a:rPr lang="en-US" dirty="0"/>
              <a:t>, 0.25, 5, 2, 40, 0);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Binary threshold was too high, only 171 fibers identified.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lower threshold for binarizing to be used, then must lower the DFS depth to compensate for runtime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0ADFBA-DC1F-49D3-99B2-C5F92EBF9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728" y="339596"/>
            <a:ext cx="4839216" cy="453856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734FDF7-CA53-4B41-9915-46FB603BE4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1494" y="321949"/>
            <a:ext cx="4876450" cy="460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72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93F552C-1118-47F4-B249-8BB39C23C348}"/>
              </a:ext>
            </a:extLst>
          </p:cNvPr>
          <p:cNvGrpSpPr/>
          <p:nvPr/>
        </p:nvGrpSpPr>
        <p:grpSpPr>
          <a:xfrm>
            <a:off x="1043858" y="298450"/>
            <a:ext cx="10104283" cy="4579710"/>
            <a:chOff x="119216" y="627290"/>
            <a:chExt cx="11808616" cy="565422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CFFB6B-2EFA-4069-98C0-982F5969C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216" y="627290"/>
              <a:ext cx="5655236" cy="56034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4BBBE55-85A9-4B51-A4A7-5F4C92B6E4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504" t="15920" r="4722" b="4374"/>
            <a:stretch/>
          </p:blipFill>
          <p:spPr>
            <a:xfrm rot="5400000">
              <a:off x="6298390" y="652066"/>
              <a:ext cx="5603420" cy="56554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C039F2B-7E6E-466D-A1E2-ABBDEED60E2C}"/>
              </a:ext>
            </a:extLst>
          </p:cNvPr>
          <p:cNvSpPr txBox="1"/>
          <p:nvPr/>
        </p:nvSpPr>
        <p:spPr>
          <a:xfrm>
            <a:off x="1043858" y="5010150"/>
            <a:ext cx="101085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 in ~30 minutes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fibers = </a:t>
            </a:r>
            <a:r>
              <a:rPr lang="en-US" dirty="0" err="1"/>
              <a:t>FiberFinder</a:t>
            </a:r>
            <a:r>
              <a:rPr lang="en-US" dirty="0"/>
              <a:t>(1, 1760, 1776, </a:t>
            </a:r>
            <a:r>
              <a:rPr lang="en-US" dirty="0" err="1"/>
              <a:t>imgArray</a:t>
            </a:r>
            <a:r>
              <a:rPr lang="en-US" dirty="0"/>
              <a:t>, 0.20, 5, 2, 30, 0);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lower threshold for binarizing to be used, then must lower the DFS depth, increase </a:t>
            </a:r>
            <a:r>
              <a:rPr lang="en-US" dirty="0" err="1"/>
              <a:t>lmp</a:t>
            </a:r>
            <a:r>
              <a:rPr lang="en-US" dirty="0"/>
              <a:t> box radius to compensate for runtime.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233 fibers were identified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Vertical lines visible because </a:t>
            </a:r>
            <a:r>
              <a:rPr lang="en-US" dirty="0" err="1"/>
              <a:t>lmp</a:t>
            </a:r>
            <a:r>
              <a:rPr lang="en-US" dirty="0"/>
              <a:t> box radius was too high, connecting parallel fibers.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4842C4-0E05-4402-A31D-692AEC9562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927" y="339596"/>
            <a:ext cx="4839215" cy="453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60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2086</TotalTime>
  <Words>622</Words>
  <Application>Microsoft Office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Keshav Shivam</dc:creator>
  <cp:lastModifiedBy>Keshav Shivam</cp:lastModifiedBy>
  <cp:revision>117</cp:revision>
  <dcterms:created xsi:type="dcterms:W3CDTF">2019-04-18T03:23:13Z</dcterms:created>
  <dcterms:modified xsi:type="dcterms:W3CDTF">2019-06-19T00:06:50Z</dcterms:modified>
</cp:coreProperties>
</file>